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3" r:id="rId36"/>
    <p:sldId id="291" r:id="rId37"/>
    <p:sldId id="292" r:id="rId3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34C93-77D6-4609-9667-B1646D87B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9DA37-6251-4641-B99E-9C7059018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28C8D-F9EA-44CA-A01E-9B53D3F8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728D8-3471-43BB-8927-CEFC8BE0E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5A2F2-01DC-4C5F-AE3D-B258CB740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079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270C-1A3C-42E5-973C-423B9312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511CA-EB48-45E5-AE07-FB31CDE06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A099A-E303-47F1-ACD7-7DB4ABD2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155D6-AE2E-4C10-9C9C-52D439E6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27578-EB11-4857-BD86-718CACF9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1785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6410E4-B075-4606-9ECF-EAEFFB9403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F32EB-6CE0-49A4-8FC4-A3D64F74E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976E9-80D3-426C-B1BC-A20DE0D6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88089-159D-48D8-B8FF-368BF53C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8FD64-9393-4432-86FE-22BCBAA6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2546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F9D3-973C-42A2-947F-3A9725A5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B872-54B0-4B31-80C5-6313D0CA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15A42-AA2A-41F9-8B83-2BAED9A4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5785C-D1F4-4A9A-AE92-50C21D68B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68D5-8E0D-4ABF-A2D6-2B4A12C6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9198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484C9-60E1-4F78-8F40-499B82B47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F1208-4A3A-4D3B-B12F-21278A66A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0E88-6119-4386-8CDB-5A5D77B2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3427D-F85B-47D1-B3BE-7236FF25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D8D90-096E-4B16-BA33-95DF6F734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17587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218F-F149-43A7-9B36-DDF9F8D4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24B84-FA24-4DDA-976A-1681D84B7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72B29-E8F6-4804-AE07-09826681C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6CDED-F810-4CC3-9821-AA6B4907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4886E-E95B-43AE-A868-3A8A6D14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4C9E0-EC7D-4773-B555-FDE958BA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00119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8D96-4744-481E-9529-49161469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BF1C9-F2E8-40EE-9ED7-E7B41CE27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A10C-8D5D-4924-8F4E-3E592986D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91A31-3913-4BB7-BE95-9467A3871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16014-297F-499F-A8AD-5B7E7CB44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C15ACA-6B8E-4911-9C6C-99BCAAB2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AA6E34-10F7-4B88-822F-EA027654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90D4B-1D13-4D9C-9943-30784C8B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39343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004B-482E-42BC-83EB-4D73E0AC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404E5-E8A3-49CA-8CF3-229B0FEF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D0BE1-FFAC-4629-AC51-7D36025C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22794-717A-4511-8766-1A64F384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81498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8AB98-FCA7-4911-8106-67535411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A50F0-C3B7-4EEF-970A-8D16A9C3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B45E6-E71A-41BC-889B-7780A786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667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8567-1F0E-4F1A-A2EB-3380C966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7ABC1-3F61-48D6-B61B-3224638C1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7BA0D-550E-4605-BBC0-5442E9C70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E68CE-0CDD-49AA-B1B3-53C522D3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B6C66-89B8-4715-8FB1-DA38984C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B0D3A-437E-4E80-AEE8-38E34DD4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319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6A14-B523-4582-B812-1F67A599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D29FE9-6F44-45E0-B47A-3D64B90FE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72108-E6F1-4D8C-90C0-A2852DE45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00875-4D61-44CA-9087-18D95CC2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AE263-DDFD-45BC-A41B-FA602030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A6EAF-6399-475B-9638-CB86DEEFD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6838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47F33-E936-4833-A523-AE3A848A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39C94-5648-4EBA-8E95-FFBA135F7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7AA68-9710-4104-BB47-F087962A5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4646E-3A67-4519-B5B1-98098072DBFB}" type="datetimeFigureOut">
              <a:rPr lang="en-PK" smtClean="0"/>
              <a:t>25/12/2022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94D54-0287-4DC5-88AC-EFAB5D94F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9A243-24D8-4087-A42A-82282D4E7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A1277-FF84-40B6-A127-7E75FB6E96D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7270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C2215-D5E4-4C3B-B913-BCCE788B5F5D}"/>
              </a:ext>
            </a:extLst>
          </p:cNvPr>
          <p:cNvSpPr txBox="1"/>
          <p:nvPr/>
        </p:nvSpPr>
        <p:spPr>
          <a:xfrm>
            <a:off x="539535" y="172279"/>
            <a:ext cx="5565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 Average Pooling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9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35BE7EF-BF01-4F7D-AEC7-637567918B97}"/>
              </a:ext>
            </a:extLst>
          </p:cNvPr>
          <p:cNvSpPr txBox="1"/>
          <p:nvPr/>
        </p:nvSpPr>
        <p:spPr>
          <a:xfrm>
            <a:off x="539535" y="172279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Localization 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DBC73-DAFD-40AF-884E-2947906F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2" y="1061002"/>
            <a:ext cx="92678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35BE7EF-BF01-4F7D-AEC7-637567918B97}"/>
              </a:ext>
            </a:extLst>
          </p:cNvPr>
          <p:cNvSpPr txBox="1"/>
          <p:nvPr/>
        </p:nvSpPr>
        <p:spPr>
          <a:xfrm>
            <a:off x="539535" y="172279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Localization 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B46BE-A4E7-48D9-A1DB-464D9AE8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085850"/>
            <a:ext cx="6267450" cy="2343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50919-81D0-4395-A26B-85A6E199B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3429000"/>
            <a:ext cx="7453933" cy="29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35BE7EF-BF01-4F7D-AEC7-637567918B97}"/>
              </a:ext>
            </a:extLst>
          </p:cNvPr>
          <p:cNvSpPr txBox="1"/>
          <p:nvPr/>
        </p:nvSpPr>
        <p:spPr>
          <a:xfrm>
            <a:off x="539535" y="172279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Localization 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F8755-CE77-4298-B288-C87FADDD5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35" y="1210504"/>
            <a:ext cx="95821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3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9C159-8B5F-40C7-88BA-73BEEF37A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52" y="790161"/>
            <a:ext cx="8591550" cy="3581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97613-6EA7-44E6-B2E8-99DFD6675143}"/>
              </a:ext>
            </a:extLst>
          </p:cNvPr>
          <p:cNvSpPr txBox="1"/>
          <p:nvPr/>
        </p:nvSpPr>
        <p:spPr>
          <a:xfrm>
            <a:off x="539535" y="172279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Localization 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1A1C0-940F-4110-90BA-1FAD76B1E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13" y="4300817"/>
            <a:ext cx="5368787" cy="249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9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25A7D-B5EB-4A35-8DB5-6B9A8BD4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4" y="114506"/>
            <a:ext cx="9515475" cy="381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64745-B39F-4A79-9813-BA2E53A74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8" y="3934031"/>
            <a:ext cx="6982032" cy="20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65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6E257F-B21B-47B6-BFF4-EB04438F3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93" y="249307"/>
            <a:ext cx="9620250" cy="461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BEC7F-B27E-4E12-B817-C1716BB9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25" y="3982278"/>
            <a:ext cx="4537835" cy="27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9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E3E46-5469-4855-B164-94ABAA5B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14" y="461962"/>
            <a:ext cx="91344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4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59695-7CF6-44B4-BA2B-191CF069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9" y="225287"/>
            <a:ext cx="5625961" cy="3383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D6018-F890-40F8-96D7-4BB20281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400" y="3910633"/>
            <a:ext cx="6267035" cy="262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51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AD7A1-3898-48A3-BA97-EDDE45D6C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52" y="362984"/>
            <a:ext cx="95250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3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9CA67-F58F-499C-985D-F3F367BC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39" y="405434"/>
            <a:ext cx="8991600" cy="4933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8BA1B-48C1-4CF2-A73A-E99E5583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41" y="5339384"/>
            <a:ext cx="50387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1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B61EA8-D393-4028-89C3-122BB2DF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72" y="1546777"/>
            <a:ext cx="8267700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CA7DF-2CCB-47C8-A307-B160B85C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72" y="3314286"/>
            <a:ext cx="8420100" cy="1581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6EF6F4-1053-4EED-90E5-C8F6F7972E89}"/>
              </a:ext>
            </a:extLst>
          </p:cNvPr>
          <p:cNvSpPr txBox="1"/>
          <p:nvPr/>
        </p:nvSpPr>
        <p:spPr>
          <a:xfrm>
            <a:off x="539535" y="172279"/>
            <a:ext cx="8603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ResNet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Shortcut Paths – Intuition 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17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21291-D663-4702-871F-AE718137A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27" y="389903"/>
            <a:ext cx="95154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32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DCAFE-9E2A-4E46-AAE6-06007436B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8" y="213898"/>
            <a:ext cx="9458325" cy="4733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BBD0B3-38DD-42A7-992A-C41A6848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32" y="3906078"/>
            <a:ext cx="48863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34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49134-A1B5-43B5-8850-020A7AF60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98" y="254897"/>
            <a:ext cx="8543925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96D50-336E-4B99-BD8E-FA6B3F39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8" y="4588772"/>
            <a:ext cx="695325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26A7D-6F78-4748-BBD7-74AA31781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737" y="5124362"/>
            <a:ext cx="4593742" cy="17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15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4A2A2-9C1C-4999-B3A8-83F3BA43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2" y="566945"/>
            <a:ext cx="9144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6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FE92F-0A92-4B46-ABB8-F0104C86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5" y="547480"/>
            <a:ext cx="9220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71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B99108-980F-42BC-BCA3-54C82FC6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93" y="1360211"/>
            <a:ext cx="83248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0C2DD-33F1-48DE-AF0D-186CB27C0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30" y="300037"/>
            <a:ext cx="7129414" cy="3712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0139DC-7C71-48A2-A153-4CB8B358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7" y="4002140"/>
            <a:ext cx="6027264" cy="2555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15090-A565-4D29-BE04-FF15FD09B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206" y="4115941"/>
            <a:ext cx="5279794" cy="255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8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359BE7-07D0-41C6-A4A5-4B6D43B9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101" y="4411876"/>
            <a:ext cx="4531797" cy="2294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3EEDCA-DC78-41F2-B1EA-9C84A2EC3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3" y="1105327"/>
            <a:ext cx="10123369" cy="3306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F47B2-0D6B-4A2F-AF2E-F56D225A6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48" y="375882"/>
            <a:ext cx="30289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62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00B10-C99B-41DE-8FE2-A0D00C478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5" y="429194"/>
            <a:ext cx="74961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33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862A2-CECA-4552-9D72-FA8B4B2D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4" y="187230"/>
            <a:ext cx="8181975" cy="2952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CE6468-89D3-481B-A93A-B39F0C52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26" y="3241770"/>
            <a:ext cx="680682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4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81047-5FC3-49EE-871C-60D5D73B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0" y="1123122"/>
            <a:ext cx="8448675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73F799-EF8C-4D1C-8028-D27A5EA037E1}"/>
              </a:ext>
            </a:extLst>
          </p:cNvPr>
          <p:cNvSpPr txBox="1"/>
          <p:nvPr/>
        </p:nvSpPr>
        <p:spPr>
          <a:xfrm>
            <a:off x="484248" y="159026"/>
            <a:ext cx="349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ResNet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Blocks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BEA883-1602-495C-A1B1-53916DBC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0" y="3429000"/>
            <a:ext cx="822007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C1BA6-3FC8-490B-94EA-D7027DEEB4C9}"/>
              </a:ext>
            </a:extLst>
          </p:cNvPr>
          <p:cNvSpPr txBox="1"/>
          <p:nvPr/>
        </p:nvSpPr>
        <p:spPr>
          <a:xfrm>
            <a:off x="7863949" y="2289313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Identity Block</a:t>
            </a:r>
            <a:endParaRPr lang="en-PK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A9385-ED4A-40BA-ADCA-0C633CB2490A}"/>
              </a:ext>
            </a:extLst>
          </p:cNvPr>
          <p:cNvSpPr txBox="1"/>
          <p:nvPr/>
        </p:nvSpPr>
        <p:spPr>
          <a:xfrm>
            <a:off x="7950394" y="4442792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Block</a:t>
            </a:r>
            <a:endParaRPr lang="en-PK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32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532B4-0B5B-4C09-9F92-2DDE95AE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78"/>
            <a:ext cx="7381461" cy="4103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09F9B-581C-4069-8FE2-1648C50F5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61" y="3517540"/>
            <a:ext cx="4810539" cy="3340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154F5-CDA6-4297-B2AD-71B3142EF03E}"/>
              </a:ext>
            </a:extLst>
          </p:cNvPr>
          <p:cNvSpPr txBox="1"/>
          <p:nvPr/>
        </p:nvSpPr>
        <p:spPr>
          <a:xfrm>
            <a:off x="68729" y="6539023"/>
            <a:ext cx="4741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https://towardsdatascience.com/yolo-v3-object-detection-53fb7d3bfe6b</a:t>
            </a:r>
            <a:endParaRPr lang="en-PK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00ED4-DC8F-449F-AA9B-4CE277E62D5F}"/>
              </a:ext>
            </a:extLst>
          </p:cNvPr>
          <p:cNvSpPr txBox="1"/>
          <p:nvPr/>
        </p:nvSpPr>
        <p:spPr>
          <a:xfrm>
            <a:off x="68729" y="6277413"/>
            <a:ext cx="49584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https://github.com/AlexeyAB/darknet#how-to-train-to-detect-your-custom-objects</a:t>
            </a:r>
            <a:endParaRPr lang="en-PK" sz="1100" i="1" dirty="0"/>
          </a:p>
        </p:txBody>
      </p:sp>
    </p:spTree>
    <p:extLst>
      <p:ext uri="{BB962C8B-B14F-4D97-AF65-F5344CB8AC3E}">
        <p14:creationId xmlns:p14="http://schemas.microsoft.com/office/powerpoint/2010/main" val="1140899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2670D-BB4B-4B39-B831-84EF4D10E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23"/>
            <a:ext cx="7600950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699214-A1F1-4250-893B-76A0A1FA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01" y="1087216"/>
            <a:ext cx="6374503" cy="2341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BBD79A-13E8-4308-A115-605EEA184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519" y="4388833"/>
            <a:ext cx="6262481" cy="238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9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D0AF6-C8EA-493E-90E2-EBAFAAB3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9" y="454301"/>
            <a:ext cx="8732204" cy="40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1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5A2409-AEA2-45A0-A446-F76D76F3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30" y="372229"/>
            <a:ext cx="8817044" cy="4667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22EDA-8341-4D99-AE8C-E3743064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373" y="5339507"/>
            <a:ext cx="6762957" cy="11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12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81D23-DE34-4C97-84BD-2B6FAC155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7" y="172485"/>
            <a:ext cx="6619668" cy="33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25C02-F77F-4499-B634-EEE52DE8B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7" y="3525714"/>
            <a:ext cx="6843487" cy="33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09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9C4E-00EA-4681-BB49-ABC52A6AA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to Image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B01D-0DD7-417D-8990-F11C14DEF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Upsampling2D, Conv2d Transpose (deconvolution)</a:t>
            </a:r>
          </a:p>
          <a:p>
            <a:r>
              <a:rPr lang="en-US" sz="1800" dirty="0"/>
              <a:t>A simple version of an </a:t>
            </a:r>
            <a:r>
              <a:rPr lang="en-US" sz="1800" dirty="0" err="1"/>
              <a:t>unpooling</a:t>
            </a:r>
            <a:r>
              <a:rPr lang="en-US" sz="1800" dirty="0"/>
              <a:t> or opposite pooling layer is called an </a:t>
            </a:r>
            <a:r>
              <a:rPr lang="en-US" sz="1800" dirty="0" err="1"/>
              <a:t>upsampling</a:t>
            </a:r>
            <a:r>
              <a:rPr lang="en-US" sz="1800" dirty="0"/>
              <a:t> layer. It works by repeating the rows and columns of the input</a:t>
            </a:r>
          </a:p>
          <a:p>
            <a:r>
              <a:rPr lang="en-US" sz="1800" dirty="0"/>
              <a:t>A more elaborate approach is to perform a backwards convolutional operation (It is like a layer that combines the UpSampling2D and Conv2D layers into one layer)</a:t>
            </a:r>
          </a:p>
          <a:p>
            <a:endParaRPr lang="en-PK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B2D3B-DBDA-41B7-BB29-1F6EFB8B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4495800"/>
            <a:ext cx="11839575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B1AD9-B8D7-4C49-A9EC-D349BF3D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3897658"/>
            <a:ext cx="4238625" cy="29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5890BF-1EB4-42CF-9EE7-FC5C3709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931" y="3401348"/>
            <a:ext cx="1353068" cy="119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92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ED61F-37E5-4AB5-A34E-BF4FE72D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6" y="106017"/>
            <a:ext cx="7818782" cy="3909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FFD25-E79D-42CF-A2D4-E66F268E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2" y="4041912"/>
            <a:ext cx="4716659" cy="285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8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DF2FE-A1DF-4428-802C-02DB0A35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525946"/>
            <a:ext cx="92678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2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C2215-D5E4-4C3B-B913-BCCE788B5F5D}"/>
              </a:ext>
            </a:extLst>
          </p:cNvPr>
          <p:cNvSpPr txBox="1"/>
          <p:nvPr/>
        </p:nvSpPr>
        <p:spPr>
          <a:xfrm>
            <a:off x="539535" y="172279"/>
            <a:ext cx="4854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ResNet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Architecture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7CC62-6A1E-4BA2-A99F-7414CDE70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2128837"/>
            <a:ext cx="89058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49F32-DA29-45CB-AAD6-300AF631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9" y="1263511"/>
            <a:ext cx="5486400" cy="234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1CC075-D750-40AC-B7FB-35150604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65" y="3429000"/>
            <a:ext cx="6172200" cy="2905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B10DE8-C8FD-4228-977F-9E6D28B29247}"/>
              </a:ext>
            </a:extLst>
          </p:cNvPr>
          <p:cNvSpPr txBox="1"/>
          <p:nvPr/>
        </p:nvSpPr>
        <p:spPr>
          <a:xfrm>
            <a:off x="539535" y="172279"/>
            <a:ext cx="3930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Inception block 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79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6415DD-0748-4CF6-BC92-F1D63A27AD96}"/>
              </a:ext>
            </a:extLst>
          </p:cNvPr>
          <p:cNvSpPr txBox="1"/>
          <p:nvPr/>
        </p:nvSpPr>
        <p:spPr>
          <a:xfrm>
            <a:off x="539535" y="172279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Exercise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EEC0E-20F5-48FC-A088-745710D5C770}"/>
              </a:ext>
            </a:extLst>
          </p:cNvPr>
          <p:cNvSpPr txBox="1"/>
          <p:nvPr/>
        </p:nvSpPr>
        <p:spPr>
          <a:xfrm>
            <a:off x="652179" y="1159566"/>
            <a:ext cx="768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Classify Blood cells into different categories using inception or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resnet</a:t>
            </a:r>
            <a:endParaRPr lang="en-PK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15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74FD71-DAE7-4CC1-8C31-1046E46CCE4F}"/>
              </a:ext>
            </a:extLst>
          </p:cNvPr>
          <p:cNvSpPr txBox="1"/>
          <p:nvPr/>
        </p:nvSpPr>
        <p:spPr>
          <a:xfrm>
            <a:off x="539535" y="172279"/>
            <a:ext cx="5902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Path to Object Detection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A4B85-D677-4DFD-82A4-CD9423AA813B}"/>
              </a:ext>
            </a:extLst>
          </p:cNvPr>
          <p:cNvSpPr txBox="1"/>
          <p:nvPr/>
        </p:nvSpPr>
        <p:spPr>
          <a:xfrm>
            <a:off x="652179" y="1159566"/>
            <a:ext cx="511575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localization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array intuition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Loss function intuition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Localization exercise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detection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Sliding window intuition and its limitations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convolution for sliding window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of scale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of shape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RetinaNet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Yolo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C493C-6210-4630-A45C-22E084D3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98" y="1272001"/>
            <a:ext cx="3838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5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8915D-F28E-44A7-AB0D-905510E1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2" y="637761"/>
            <a:ext cx="8696325" cy="224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B9FD7-267F-448F-A425-DE23B103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27" y="2885661"/>
            <a:ext cx="6409290" cy="2835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70731-5C8A-4433-B5D1-47F66A003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5927449"/>
            <a:ext cx="4762500" cy="847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5BE7EF-BF01-4F7D-AEC7-637567918B97}"/>
              </a:ext>
            </a:extLst>
          </p:cNvPr>
          <p:cNvSpPr txBox="1"/>
          <p:nvPr/>
        </p:nvSpPr>
        <p:spPr>
          <a:xfrm>
            <a:off x="539535" y="172279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Localization 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4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35BE7EF-BF01-4F7D-AEC7-637567918B97}"/>
              </a:ext>
            </a:extLst>
          </p:cNvPr>
          <p:cNvSpPr txBox="1"/>
          <p:nvPr/>
        </p:nvSpPr>
        <p:spPr>
          <a:xfrm>
            <a:off x="539535" y="172279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Localization </a:t>
            </a:r>
            <a:endParaRPr lang="en-PK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5EBC5-47F5-4586-84E6-51D73E85C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16" y="1032221"/>
            <a:ext cx="7200279" cy="317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65221-406F-4C25-AE8B-12E8D5279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33" y="4259225"/>
            <a:ext cx="7096125" cy="314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1EE13F-4B58-4836-9B1A-F523E9DAA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76" y="4629998"/>
            <a:ext cx="3587924" cy="208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0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160</Words>
  <Application>Microsoft Office PowerPoint</Application>
  <PresentationFormat>Widescreen</PresentationFormat>
  <Paragraphs>33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 to Image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umar khan</dc:creator>
  <cp:lastModifiedBy>umar khan</cp:lastModifiedBy>
  <cp:revision>37</cp:revision>
  <dcterms:created xsi:type="dcterms:W3CDTF">2022-12-17T03:32:59Z</dcterms:created>
  <dcterms:modified xsi:type="dcterms:W3CDTF">2022-12-25T04:14:31Z</dcterms:modified>
</cp:coreProperties>
</file>